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60"/>
  </p:normalViewPr>
  <p:slideViewPr>
    <p:cSldViewPr snapToGrid="0">
      <p:cViewPr varScale="1">
        <p:scale>
          <a:sx n="64" d="100"/>
          <a:sy n="64" d="100"/>
        </p:scale>
        <p:origin x="96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516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459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402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756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11/27/2025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95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11/27/2025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96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11/27/2025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624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11/27/2025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89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11/27/2025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943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11/27/2025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22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11/27/2025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985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11/27/2025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440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Diagrama&#10;&#10;O conteúdo gerado por IA pode estar incorreto.">
            <a:extLst>
              <a:ext uri="{FF2B5EF4-FFF2-40B4-BE49-F238E27FC236}">
                <a16:creationId xmlns:a16="http://schemas.microsoft.com/office/drawing/2014/main" id="{BD81E960-0024-F5F0-1E7A-7D884431B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C88AB31-ABCC-50A4-1FB3-EBC649335CC4}"/>
              </a:ext>
            </a:extLst>
          </p:cNvPr>
          <p:cNvSpPr txBox="1"/>
          <p:nvPr/>
        </p:nvSpPr>
        <p:spPr>
          <a:xfrm>
            <a:off x="989350" y="1797784"/>
            <a:ext cx="547141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latin typeface="Arial" panose="020B0604020202020204" pitchFamily="34" charset="0"/>
                <a:cs typeface="Arial" panose="020B0604020202020204" pitchFamily="34" charset="0"/>
              </a:rPr>
              <a:t>JOJO ALL STAR CARDS.</a:t>
            </a:r>
          </a:p>
          <a:p>
            <a:pPr algn="ctr"/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PROJETO INDIVIDUAL.</a:t>
            </a:r>
          </a:p>
          <a:p>
            <a:pPr algn="ctr"/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WAGNER REIS SILVA BRONSTEIN.</a:t>
            </a:r>
          </a:p>
        </p:txBody>
      </p:sp>
    </p:spTree>
    <p:extLst>
      <p:ext uri="{BB962C8B-B14F-4D97-AF65-F5344CB8AC3E}">
        <p14:creationId xmlns:p14="http://schemas.microsoft.com/office/powerpoint/2010/main" val="1962721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A2FCF07-6918-45A6-B28F-1025FEBA7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Jotaro Kujo&#10;">
            <a:extLst>
              <a:ext uri="{FF2B5EF4-FFF2-40B4-BE49-F238E27FC236}">
                <a16:creationId xmlns:a16="http://schemas.microsoft.com/office/drawing/2014/main" id="{CF640732-D791-0189-1B49-84E67BF26F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" b="1"/>
          <a:stretch>
            <a:fillRect/>
          </a:stretch>
        </p:blipFill>
        <p:spPr>
          <a:xfrm>
            <a:off x="20" y="0"/>
            <a:ext cx="12191980" cy="68613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1DA4E8C-E0FB-2A5B-4BC2-0BFD618AF917}"/>
              </a:ext>
            </a:extLst>
          </p:cNvPr>
          <p:cNvSpPr txBox="1"/>
          <p:nvPr/>
        </p:nvSpPr>
        <p:spPr>
          <a:xfrm>
            <a:off x="6096000" y="1181184"/>
            <a:ext cx="51566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JOJO BIZARRES ADVENTURE </a:t>
            </a:r>
          </a:p>
          <a:p>
            <a:pPr algn="ctr"/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Jojo é uma obra criada por Hirohiko Araki.</a:t>
            </a:r>
          </a:p>
          <a:p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O primeiro manga Phanthom Blood foi publicado em 1987.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Já a primeira parte do anime foi lançado em 2012.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Historia da Part 1 de Jojo.</a:t>
            </a:r>
          </a:p>
        </p:txBody>
      </p:sp>
    </p:spTree>
    <p:extLst>
      <p:ext uri="{BB962C8B-B14F-4D97-AF65-F5344CB8AC3E}">
        <p14:creationId xmlns:p14="http://schemas.microsoft.com/office/powerpoint/2010/main" val="4162767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A2FCF07-6918-45A6-B28F-1025FEBA7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5C628849-645E-9B4E-E062-10629FB6F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" r="1" b="1"/>
          <a:stretch>
            <a:fillRect/>
          </a:stretch>
        </p:blipFill>
        <p:spPr>
          <a:xfrm>
            <a:off x="20" y="10"/>
            <a:ext cx="12191980" cy="68613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09BEABF-996A-925E-8077-6D653F56D4B8}"/>
              </a:ext>
            </a:extLst>
          </p:cNvPr>
          <p:cNvSpPr txBox="1"/>
          <p:nvPr/>
        </p:nvSpPr>
        <p:spPr>
          <a:xfrm>
            <a:off x="4047345" y="1859339"/>
            <a:ext cx="36875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SOBRE MIM </a:t>
            </a:r>
          </a:p>
          <a:p>
            <a:pPr algn="ctr"/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Minha vida pós ETEC.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Minha Vida pós Abigail.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Como conheci SPTECH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Minha vida pós Willian.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3242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A2FCF07-6918-45A6-B28F-1025FEBA7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Imagem digital fictícia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85F7DEC7-CF71-273A-7EBA-855A21B37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" r="1" b="1"/>
          <a:stretch>
            <a:fillRect/>
          </a:stretch>
        </p:blipFill>
        <p:spPr>
          <a:xfrm>
            <a:off x="20" y="10"/>
            <a:ext cx="12191980" cy="686132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2E832162-E746-5527-E953-EF8535955730}"/>
              </a:ext>
            </a:extLst>
          </p:cNvPr>
          <p:cNvSpPr txBox="1"/>
          <p:nvPr/>
        </p:nvSpPr>
        <p:spPr>
          <a:xfrm>
            <a:off x="1933731" y="1843950"/>
            <a:ext cx="368758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RELAÇÂO COM JOJO</a:t>
            </a:r>
          </a:p>
          <a:p>
            <a:pPr algn="ctr"/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 conheci Jojo.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que me fez continuar.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 ganhou tanta importância.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Dificuldade e superação.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Dublagem 2021.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Curiosidades.</a:t>
            </a:r>
          </a:p>
        </p:txBody>
      </p:sp>
    </p:spTree>
    <p:extLst>
      <p:ext uri="{BB962C8B-B14F-4D97-AF65-F5344CB8AC3E}">
        <p14:creationId xmlns:p14="http://schemas.microsoft.com/office/powerpoint/2010/main" val="883210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Interface gráfica do usuário, Aplicativo, Site&#10;&#10;O conteúdo gerado por IA pode estar incorreto.">
            <a:extLst>
              <a:ext uri="{FF2B5EF4-FFF2-40B4-BE49-F238E27FC236}">
                <a16:creationId xmlns:a16="http://schemas.microsoft.com/office/drawing/2014/main" id="{E734269E-2F9F-6928-66FC-529FD75D8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7" r="19098" b="1"/>
          <a:stretch>
            <a:fillRect/>
          </a:stretch>
        </p:blipFill>
        <p:spPr>
          <a:xfrm>
            <a:off x="7794519" y="3506112"/>
            <a:ext cx="4397481" cy="3351888"/>
          </a:xfrm>
          <a:custGeom>
            <a:avLst/>
            <a:gdLst/>
            <a:ahLst/>
            <a:cxnLst/>
            <a:rect l="l" t="t" r="r" b="b"/>
            <a:pathLst>
              <a:path w="4397481" h="3351888">
                <a:moveTo>
                  <a:pt x="0" y="0"/>
                </a:moveTo>
                <a:lnTo>
                  <a:pt x="4397481" y="0"/>
                </a:lnTo>
                <a:lnTo>
                  <a:pt x="4397481" y="3351888"/>
                </a:lnTo>
                <a:lnTo>
                  <a:pt x="1552363" y="3351888"/>
                </a:lnTo>
                <a:close/>
              </a:path>
            </a:pathLst>
          </a:custGeom>
        </p:spPr>
      </p:pic>
      <p:pic>
        <p:nvPicPr>
          <p:cNvPr id="5" name="Imagem 4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C917F410-BD66-92BF-F627-F4A4169CE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" r="36739"/>
          <a:stretch>
            <a:fillRect/>
          </a:stretch>
        </p:blipFill>
        <p:spPr>
          <a:xfrm>
            <a:off x="20" y="10"/>
            <a:ext cx="9154673" cy="6863475"/>
          </a:xfrm>
          <a:custGeom>
            <a:avLst/>
            <a:gdLst/>
            <a:ahLst/>
            <a:cxnLst/>
            <a:rect l="l" t="t" r="r" b="b"/>
            <a:pathLst>
              <a:path w="9154693" h="6863485">
                <a:moveTo>
                  <a:pt x="0" y="0"/>
                </a:moveTo>
                <a:lnTo>
                  <a:pt x="5976000" y="0"/>
                </a:lnTo>
                <a:lnTo>
                  <a:pt x="9154693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7" name="Imagem 6" descr="Uma imagem contendo Mapa&#10;&#10;O conteúdo gerado por IA pode estar incorreto.">
            <a:extLst>
              <a:ext uri="{FF2B5EF4-FFF2-40B4-BE49-F238E27FC236}">
                <a16:creationId xmlns:a16="http://schemas.microsoft.com/office/drawing/2014/main" id="{704676D2-66C2-1D86-154F-EDE8D7FB6E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46" r="-1" b="-1"/>
          <a:stretch>
            <a:fillRect/>
          </a:stretch>
        </p:blipFill>
        <p:spPr>
          <a:xfrm>
            <a:off x="6168189" y="10"/>
            <a:ext cx="6023811" cy="3346394"/>
          </a:xfrm>
          <a:custGeom>
            <a:avLst/>
            <a:gdLst/>
            <a:ahLst/>
            <a:cxnLst/>
            <a:rect l="l" t="t" r="r" b="b"/>
            <a:pathLst>
              <a:path w="6023811" h="3346404">
                <a:moveTo>
                  <a:pt x="0" y="0"/>
                </a:moveTo>
                <a:lnTo>
                  <a:pt x="6023811" y="0"/>
                </a:lnTo>
                <a:lnTo>
                  <a:pt x="6023811" y="3346404"/>
                </a:lnTo>
                <a:lnTo>
                  <a:pt x="1549824" y="334640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1583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A2FCF07-6918-45A6-B28F-1025FEBA7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Desenho de uma flor&#10;&#10;O conteúdo gerado por IA pode estar incorreto.">
            <a:extLst>
              <a:ext uri="{FF2B5EF4-FFF2-40B4-BE49-F238E27FC236}">
                <a16:creationId xmlns:a16="http://schemas.microsoft.com/office/drawing/2014/main" id="{877B444E-2641-F06B-3C31-11F034A94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" r="1" b="1"/>
          <a:stretch>
            <a:fillRect/>
          </a:stretch>
        </p:blipFill>
        <p:spPr>
          <a:xfrm>
            <a:off x="0" y="-3323"/>
            <a:ext cx="12191980" cy="68613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6407B02-DF8C-23C8-B816-8B86E8ACE864}"/>
              </a:ext>
            </a:extLst>
          </p:cNvPr>
          <p:cNvSpPr txBox="1"/>
          <p:nvPr/>
        </p:nvSpPr>
        <p:spPr>
          <a:xfrm>
            <a:off x="689548" y="1244184"/>
            <a:ext cx="565129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ONU – ODS 16</a:t>
            </a:r>
          </a:p>
          <a:p>
            <a:pPr algn="ctr"/>
            <a:endParaRPr lang="pt-B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Combater abusos de poder.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Proteger a dignidade humana.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Antagonistas movidos por ganância, dominação e crueldade.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Defender os fracos, unir aliados e a busca por um mundo mais justo.</a:t>
            </a:r>
          </a:p>
        </p:txBody>
      </p:sp>
    </p:spTree>
    <p:extLst>
      <p:ext uri="{BB962C8B-B14F-4D97-AF65-F5344CB8AC3E}">
        <p14:creationId xmlns:p14="http://schemas.microsoft.com/office/powerpoint/2010/main" val="3657760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A2FCF07-6918-45A6-B28F-1025FEBA7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apa&#10;&#10;O conteúdo gerado por IA pode estar incorreto.">
            <a:extLst>
              <a:ext uri="{FF2B5EF4-FFF2-40B4-BE49-F238E27FC236}">
                <a16:creationId xmlns:a16="http://schemas.microsoft.com/office/drawing/2014/main" id="{D76924E6-576B-23DE-F041-FB2FCA7FAB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" r="1" b="1"/>
          <a:stretch>
            <a:fillRect/>
          </a:stretch>
        </p:blipFill>
        <p:spPr>
          <a:xfrm>
            <a:off x="20" y="10"/>
            <a:ext cx="12191980" cy="68613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3EF6CBF-78B1-A169-DD30-1C8C45B25C50}"/>
              </a:ext>
            </a:extLst>
          </p:cNvPr>
          <p:cNvSpPr txBox="1"/>
          <p:nvPr/>
        </p:nvSpPr>
        <p:spPr>
          <a:xfrm>
            <a:off x="204866" y="629587"/>
            <a:ext cx="58911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AGRADECIMENTOS</a:t>
            </a:r>
          </a:p>
          <a:p>
            <a:pPr algn="ctr"/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Minha família - Incentivo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Eduardo Kaun – Ajuda técnica.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Eduardo Ribeiro – Ajuda técnica.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Luana Tejon – Ajuda de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Todos professores da SPTech – Capacitação.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460C583-50DC-FC4D-F087-52FB3F9E2A94}"/>
              </a:ext>
            </a:extLst>
          </p:cNvPr>
          <p:cNvSpPr txBox="1"/>
          <p:nvPr/>
        </p:nvSpPr>
        <p:spPr>
          <a:xfrm>
            <a:off x="644577" y="5381469"/>
            <a:ext cx="62059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MUITO OBRIGADO POR SUA ATENÇÃO!!</a:t>
            </a:r>
          </a:p>
        </p:txBody>
      </p:sp>
    </p:spTree>
    <p:extLst>
      <p:ext uri="{BB962C8B-B14F-4D97-AF65-F5344CB8AC3E}">
        <p14:creationId xmlns:p14="http://schemas.microsoft.com/office/powerpoint/2010/main" val="1668784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heme/theme1.xml><?xml version="1.0" encoding="utf-8"?>
<a:theme xmlns:a="http://schemas.openxmlformats.org/drawingml/2006/main" name="MatrixVTI">
  <a:themeElements>
    <a:clrScheme name="Custom 29">
      <a:dk1>
        <a:srgbClr val="000000"/>
      </a:dk1>
      <a:lt1>
        <a:sysClr val="window" lastClr="FFFFFF"/>
      </a:lt1>
      <a:dk2>
        <a:srgbClr val="465959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7967B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176</Words>
  <Application>Microsoft Office PowerPoint</Application>
  <PresentationFormat>Widescreen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Avenir Next LT Pro</vt:lpstr>
      <vt:lpstr>Bahnschrift</vt:lpstr>
      <vt:lpstr>MatrixVTI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WAGNER REIS SILVA BRONSTEIN .</dc:creator>
  <cp:lastModifiedBy>WAGNER REIS SILVA BRONSTEIN .</cp:lastModifiedBy>
  <cp:revision>2</cp:revision>
  <dcterms:created xsi:type="dcterms:W3CDTF">2025-11-27T18:21:44Z</dcterms:created>
  <dcterms:modified xsi:type="dcterms:W3CDTF">2025-11-27T20:44:07Z</dcterms:modified>
</cp:coreProperties>
</file>

<file path=docProps/thumbnail.jpeg>
</file>